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6" r:id="rId19"/>
    <p:sldId id="278" r:id="rId20"/>
    <p:sldId id="27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46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36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48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7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38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1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29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46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89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8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5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42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FEBF7-FA34-4AE6-899D-965B87F42170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EA412-B01F-46C1-B07B-A9C769702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81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5469" y="1173707"/>
            <a:ext cx="6013444" cy="1821112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Battle of ‘Neighborhoods’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45826" y="3193575"/>
            <a:ext cx="5873087" cy="1368189"/>
          </a:xfrm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</a:rPr>
              <a:t>Liverpool </a:t>
            </a:r>
            <a:r>
              <a:rPr lang="en-IN" dirty="0" smtClean="0"/>
              <a:t>&amp; </a:t>
            </a:r>
            <a:r>
              <a:rPr lang="en-IN" dirty="0" smtClean="0">
                <a:solidFill>
                  <a:srgbClr val="FF0000"/>
                </a:solidFill>
              </a:rPr>
              <a:t>Manchester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39" y="0"/>
            <a:ext cx="548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8373" cy="904117"/>
          </a:xfrm>
        </p:spPr>
        <p:txBody>
          <a:bodyPr/>
          <a:lstStyle/>
          <a:p>
            <a:r>
              <a:rPr lang="en-IN" dirty="0" smtClean="0"/>
              <a:t>FOURSQUARE: </a:t>
            </a:r>
            <a:r>
              <a:rPr lang="en-IN" sz="2000" dirty="0" smtClean="0"/>
              <a:t>Here are the codes utilising Foursquare API calls: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9241"/>
            <a:ext cx="10001844" cy="4722125"/>
          </a:xfrm>
        </p:spPr>
      </p:pic>
    </p:spTree>
    <p:extLst>
      <p:ext uri="{BB962C8B-B14F-4D97-AF65-F5344CB8AC3E}">
        <p14:creationId xmlns:p14="http://schemas.microsoft.com/office/powerpoint/2010/main" val="30085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469"/>
          </a:xfrm>
        </p:spPr>
        <p:txBody>
          <a:bodyPr>
            <a:normAutofit/>
          </a:bodyPr>
          <a:lstStyle/>
          <a:p>
            <a:r>
              <a:rPr lang="en-IN" sz="2000" dirty="0" smtClean="0"/>
              <a:t>Storing the data collected in a data frame and viewing the categories.</a:t>
            </a:r>
            <a:endParaRPr lang="en-IN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3" y="1255594"/>
            <a:ext cx="10708867" cy="5022376"/>
          </a:xfrm>
        </p:spPr>
      </p:pic>
    </p:spTree>
    <p:extLst>
      <p:ext uri="{BB962C8B-B14F-4D97-AF65-F5344CB8AC3E}">
        <p14:creationId xmlns:p14="http://schemas.microsoft.com/office/powerpoint/2010/main" val="9313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1" y="653458"/>
            <a:ext cx="11028617" cy="4150554"/>
          </a:xfrm>
        </p:spPr>
      </p:pic>
    </p:spTree>
    <p:extLst>
      <p:ext uri="{BB962C8B-B14F-4D97-AF65-F5344CB8AC3E}">
        <p14:creationId xmlns:p14="http://schemas.microsoft.com/office/powerpoint/2010/main" val="7080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57884" cy="794935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Taking the frequencies of each venue in a location</a:t>
            </a:r>
            <a:endParaRPr lang="en-IN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5" y="1313160"/>
            <a:ext cx="10732318" cy="3954875"/>
          </a:xfrm>
        </p:spPr>
      </p:pic>
    </p:spTree>
    <p:extLst>
      <p:ext uri="{BB962C8B-B14F-4D97-AF65-F5344CB8AC3E}">
        <p14:creationId xmlns:p14="http://schemas.microsoft.com/office/powerpoint/2010/main" val="1297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1" y="471885"/>
            <a:ext cx="10515600" cy="2582352"/>
          </a:xfrm>
        </p:spPr>
      </p:pic>
    </p:spTree>
    <p:extLst>
      <p:ext uri="{BB962C8B-B14F-4D97-AF65-F5344CB8AC3E}">
        <p14:creationId xmlns:p14="http://schemas.microsoft.com/office/powerpoint/2010/main" val="41210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6855"/>
            <a:ext cx="8656638" cy="812136"/>
          </a:xfrm>
        </p:spPr>
        <p:txBody>
          <a:bodyPr>
            <a:noAutofit/>
          </a:bodyPr>
          <a:lstStyle/>
          <a:p>
            <a:r>
              <a:rPr lang="en-I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799563"/>
            <a:ext cx="8656638" cy="4205452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project the use of k-means clustering is done.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algorithms that can be used for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K-means clustering. </a:t>
            </a:r>
            <a:endParaRPr lang="en-IN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group data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similarity of customers to each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type of partitioning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is, it divides the data into k 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non-overlapping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subsets or clusters without any cluster internal structure or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labels.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means, it's an unsupervised algorithm. </a:t>
            </a:r>
            <a:endParaRPr lang="en-IN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a cluster are very similar and objects 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clusters are very different or dissimilar.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6638" y="0"/>
            <a:ext cx="3535362" cy="6858000"/>
          </a:xfrm>
        </p:spPr>
      </p:pic>
    </p:spTree>
    <p:extLst>
      <p:ext uri="{BB962C8B-B14F-4D97-AF65-F5344CB8AC3E}">
        <p14:creationId xmlns:p14="http://schemas.microsoft.com/office/powerpoint/2010/main" val="31974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2" y="228647"/>
            <a:ext cx="10515600" cy="890469"/>
          </a:xfrm>
        </p:spPr>
        <p:txBody>
          <a:bodyPr/>
          <a:lstStyle/>
          <a:p>
            <a:r>
              <a:rPr lang="en-IN" dirty="0" smtClean="0"/>
              <a:t>For </a:t>
            </a:r>
            <a:r>
              <a:rPr lang="en-IN" dirty="0" smtClean="0">
                <a:solidFill>
                  <a:srgbClr val="C00000"/>
                </a:solidFill>
              </a:rPr>
              <a:t>Liverpool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4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 </a:t>
            </a:r>
            <a:r>
              <a:rPr lang="en-IN" dirty="0" smtClean="0">
                <a:solidFill>
                  <a:srgbClr val="FF0000"/>
                </a:solidFill>
              </a:rPr>
              <a:t>Manchester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RESULT: Shortlisting the places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the end the neighbourhood from both the cities having less frequency of restaurants were chosen.</a:t>
            </a:r>
          </a:p>
          <a:p>
            <a:r>
              <a:rPr lang="en-IN" dirty="0" smtClean="0"/>
              <a:t>This closes the loop, satisfying the initial condition:</a:t>
            </a:r>
          </a:p>
          <a:p>
            <a:pPr marL="285750" indent="-285750"/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(the frequencies of restaurants in a neighbourhood is less) :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lesser </a:t>
            </a: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+ more benefits of opening a 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</a:t>
            </a: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that 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26548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230" y="150125"/>
            <a:ext cx="492684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319" y="3452884"/>
            <a:ext cx="11136574" cy="3152632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IDEA: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Recommending a firm to open a restaurant in Liverpool city or Manchester.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Shortlisting of places based on the present competition in both the cities by looking for neighbourhoods having lesser frequency of restaurants.</a:t>
            </a:r>
          </a:p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TARGET AUDIENCE: </a:t>
            </a:r>
            <a:r>
              <a:rPr lang="en-IN" sz="2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FIRM asking for recommendation for opening a restaurant in Liverpool or Manchester.</a:t>
            </a:r>
          </a:p>
          <a:p>
            <a:r>
              <a:rPr lang="en-I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METHOD | TARGET:</a:t>
            </a:r>
            <a:endParaRPr lang="en-IN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(the frequencies of restaurants in a neighbourhood is less) :</a:t>
            </a:r>
          </a:p>
          <a:p>
            <a:r>
              <a:rPr lang="en-IN" sz="2000" b="1" dirty="0" smtClean="0">
                <a:solidFill>
                  <a:srgbClr val="8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lesser competition + more benefits of opening a restaurant in that location.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0070"/>
            <a:ext cx="12192000" cy="3014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098" y="730155"/>
            <a:ext cx="10295803" cy="1600200"/>
          </a:xfrm>
        </p:spPr>
        <p:txBody>
          <a:bodyPr>
            <a:normAutofit fontScale="90000"/>
          </a:bodyPr>
          <a:lstStyle/>
          <a:p>
            <a:r>
              <a:rPr lang="en-IN" sz="8800" dirty="0" smtClean="0">
                <a:solidFill>
                  <a:schemeClr val="bg1"/>
                </a:solidFill>
                <a:latin typeface="+mn-lt"/>
              </a:rPr>
              <a:t>O</a:t>
            </a:r>
            <a:r>
              <a:rPr lang="en-IN" sz="7200" dirty="0" smtClean="0">
                <a:solidFill>
                  <a:schemeClr val="bg1"/>
                </a:solidFill>
                <a:latin typeface="+mn-lt"/>
              </a:rPr>
              <a:t>PENING OF A </a:t>
            </a:r>
            <a:r>
              <a:rPr lang="en-IN" sz="880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IN" sz="7200" dirty="0" smtClean="0">
                <a:solidFill>
                  <a:schemeClr val="bg1"/>
                </a:solidFill>
                <a:latin typeface="+mn-lt"/>
              </a:rPr>
              <a:t>ESTAURANT</a:t>
            </a:r>
            <a:endParaRPr lang="en-IN" sz="7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810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7755"/>
            <a:ext cx="9144000" cy="757498"/>
          </a:xfrm>
        </p:spPr>
        <p:txBody>
          <a:bodyPr>
            <a:normAutofit fontScale="90000"/>
          </a:bodyPr>
          <a:lstStyle/>
          <a:p>
            <a:r>
              <a:rPr lang="en-IN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37396" y="1674755"/>
            <a:ext cx="9953767" cy="160070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Got the shortlisted places in a single data frame.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Providing the firm with the beneficial location in their desired cities and now its up to to them to </a:t>
            </a:r>
            <a:r>
              <a:rPr lang="en-IN" smtClean="0"/>
              <a:t>choose from</a:t>
            </a:r>
            <a:r>
              <a:rPr lang="en-IN"/>
              <a:t>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2911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44" y="1937981"/>
            <a:ext cx="3445608" cy="996288"/>
          </a:xfrm>
        </p:spPr>
        <p:txBody>
          <a:bodyPr>
            <a:noAutofit/>
          </a:bodyPr>
          <a:lstStyle/>
          <a:p>
            <a:r>
              <a:rPr lang="en-IN" sz="4800" dirty="0" smtClean="0"/>
              <a:t>THANK YOU</a:t>
            </a:r>
            <a:endParaRPr lang="en-IN" sz="48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6689" y="0"/>
            <a:ext cx="8685311" cy="6858000"/>
          </a:xfrm>
        </p:spPr>
      </p:pic>
    </p:spTree>
    <p:extLst>
      <p:ext uri="{BB962C8B-B14F-4D97-AF65-F5344CB8AC3E}">
        <p14:creationId xmlns:p14="http://schemas.microsoft.com/office/powerpoint/2010/main" val="346583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IN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the neighbourhood &amp; coordinates of a city.</a:t>
            </a:r>
            <a:r>
              <a:rPr lang="en-I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for restaurants in the nearby areas and extracting it for each neighbourhood.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k-means to cluster these locations based on the frequency of restaurants available.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Displaying them on a map.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same for the next desired city.</a:t>
            </a:r>
          </a:p>
          <a:p>
            <a:r>
              <a:rPr lang="en-I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Shortlist the neighbourhood for both the cities.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1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77421"/>
            <a:ext cx="8334375" cy="930536"/>
          </a:xfrm>
        </p:spPr>
        <p:txBody>
          <a:bodyPr/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DATA SECTION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1923363"/>
            <a:ext cx="8334374" cy="174788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Wikipedia:</a:t>
            </a:r>
            <a:r>
              <a:rPr lang="en-IN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extracting neighbourhood for the locations.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8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Foursquare: </a:t>
            </a:r>
            <a:r>
              <a:rPr lang="en-IN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venues for each neighbourhood.</a:t>
            </a:r>
            <a:endParaRPr lang="en-IN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WIKIPEDIA: </a:t>
            </a:r>
            <a:r>
              <a:rPr lang="en-IN" sz="1800" dirty="0" smtClean="0"/>
              <a:t>Here are the codes used to extract data from Wikipedia and store it in a </a:t>
            </a:r>
            <a:r>
              <a:rPr lang="en-IN" sz="1800" smtClean="0"/>
              <a:t>dataframe</a:t>
            </a:r>
            <a:r>
              <a:rPr lang="en-IN" sz="1800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7" y="1560168"/>
            <a:ext cx="10515600" cy="4138605"/>
          </a:xfrm>
        </p:spPr>
      </p:pic>
    </p:spTree>
    <p:extLst>
      <p:ext uri="{BB962C8B-B14F-4D97-AF65-F5344CB8AC3E}">
        <p14:creationId xmlns:p14="http://schemas.microsoft.com/office/powerpoint/2010/main" val="11375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2914934" cy="726696"/>
          </a:xfrm>
        </p:spPr>
        <p:txBody>
          <a:bodyPr>
            <a:normAutofit/>
          </a:bodyPr>
          <a:lstStyle/>
          <a:p>
            <a:r>
              <a:rPr lang="en-IN" sz="1600" dirty="0" smtClean="0"/>
              <a:t>RESULTS OF THE DATA RECEIVED:</a:t>
            </a:r>
            <a:endParaRPr lang="en-IN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20144"/>
            <a:ext cx="10515600" cy="2750360"/>
          </a:xfrm>
        </p:spPr>
      </p:pic>
    </p:spTree>
    <p:extLst>
      <p:ext uri="{BB962C8B-B14F-4D97-AF65-F5344CB8AC3E}">
        <p14:creationId xmlns:p14="http://schemas.microsoft.com/office/powerpoint/2010/main" val="279733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97255"/>
            <a:ext cx="10515600" cy="37137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3851945"/>
            <a:ext cx="10058400" cy="279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927376" cy="740344"/>
          </a:xfrm>
        </p:spPr>
        <p:txBody>
          <a:bodyPr/>
          <a:lstStyle/>
          <a:p>
            <a:r>
              <a:rPr lang="en-IN" dirty="0" smtClean="0"/>
              <a:t>Displaying the Neighborhood</a:t>
            </a:r>
            <a:r>
              <a:rPr lang="en-IN" dirty="0"/>
              <a:t>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0" y="1105470"/>
            <a:ext cx="10515600" cy="2871599"/>
          </a:xfrm>
        </p:spPr>
      </p:pic>
    </p:spTree>
    <p:extLst>
      <p:ext uri="{BB962C8B-B14F-4D97-AF65-F5344CB8AC3E}">
        <p14:creationId xmlns:p14="http://schemas.microsoft.com/office/powerpoint/2010/main" val="334419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4480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335</Words>
  <Application>Microsoft Office PowerPoint</Application>
  <PresentationFormat>Widescreen</PresentationFormat>
  <Paragraphs>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The Battle of ‘Neighborhoods’</vt:lpstr>
      <vt:lpstr>OPENING OF A RESTAURANT</vt:lpstr>
      <vt:lpstr>DESCRIPTION</vt:lpstr>
      <vt:lpstr>THE DATA SECTION</vt:lpstr>
      <vt:lpstr>WIKIPEDIA: Here are the codes used to extract data from Wikipedia and store it in a dataframe </vt:lpstr>
      <vt:lpstr>RESULTS OF THE DATA RECEIVED:</vt:lpstr>
      <vt:lpstr>PowerPoint Presentation</vt:lpstr>
      <vt:lpstr>Displaying the Neighborhoods</vt:lpstr>
      <vt:lpstr>PowerPoint Presentation</vt:lpstr>
      <vt:lpstr>FOURSQUARE: Here are the codes utilising Foursquare API calls:</vt:lpstr>
      <vt:lpstr>Storing the data collected in a data frame and viewing the categories.</vt:lpstr>
      <vt:lpstr>PowerPoint Presentation</vt:lpstr>
      <vt:lpstr>Taking the frequencies of each venue in a location</vt:lpstr>
      <vt:lpstr>PowerPoint Presentation</vt:lpstr>
      <vt:lpstr>METHODOLOGY</vt:lpstr>
      <vt:lpstr>For Liverpool</vt:lpstr>
      <vt:lpstr>For Manchester</vt:lpstr>
      <vt:lpstr>RESULT: Shortlisting the places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MAHE</cp:lastModifiedBy>
  <cp:revision>31</cp:revision>
  <dcterms:created xsi:type="dcterms:W3CDTF">2020-03-24T16:52:45Z</dcterms:created>
  <dcterms:modified xsi:type="dcterms:W3CDTF">2020-03-25T16:50:14Z</dcterms:modified>
</cp:coreProperties>
</file>